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71859" r:id="rId2"/>
    <p:sldId id="257" r:id="rId3"/>
    <p:sldId id="25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22BBC-17E2-41D6-82C9-C5229C29233B}" v="2" dt="2023-03-08T08:53:31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ucs-Tarnavolgyi,Lidia (AH GCB Pet) BI-HU-B" userId="8bc45d3c-0da8-4823-aaf7-c2527e7ab467" providerId="ADAL" clId="{78422BBC-17E2-41D6-82C9-C5229C29233B}"/>
    <pc:docChg chg="undo redo custSel modSld">
      <pc:chgData name="Szucs-Tarnavolgyi,Lidia (AH GCB Pet) BI-HU-B" userId="8bc45d3c-0da8-4823-aaf7-c2527e7ab467" providerId="ADAL" clId="{78422BBC-17E2-41D6-82C9-C5229C29233B}" dt="2023-03-08T10:50:33.354" v="546" actId="1076"/>
      <pc:docMkLst>
        <pc:docMk/>
      </pc:docMkLst>
      <pc:sldChg chg="modSp mod">
        <pc:chgData name="Szucs-Tarnavolgyi,Lidia (AH GCB Pet) BI-HU-B" userId="8bc45d3c-0da8-4823-aaf7-c2527e7ab467" providerId="ADAL" clId="{78422BBC-17E2-41D6-82C9-C5229C29233B}" dt="2023-03-08T10:50:33.354" v="546" actId="1076"/>
        <pc:sldMkLst>
          <pc:docMk/>
          <pc:sldMk cId="1299595318" sldId="257"/>
        </pc:sldMkLst>
        <pc:spChg chg="mod">
          <ac:chgData name="Szucs-Tarnavolgyi,Lidia (AH GCB Pet) BI-HU-B" userId="8bc45d3c-0da8-4823-aaf7-c2527e7ab467" providerId="ADAL" clId="{78422BBC-17E2-41D6-82C9-C5229C29233B}" dt="2023-03-08T10:47:26.520" v="450" actId="20577"/>
          <ac:spMkLst>
            <pc:docMk/>
            <pc:sldMk cId="1299595318" sldId="257"/>
            <ac:spMk id="3" creationId="{095518B9-C71C-45AC-B76E-28A311EE06B9}"/>
          </ac:spMkLst>
        </pc:spChg>
        <pc:picChg chg="mod">
          <ac:chgData name="Szucs-Tarnavolgyi,Lidia (AH GCB Pet) BI-HU-B" userId="8bc45d3c-0da8-4823-aaf7-c2527e7ab467" providerId="ADAL" clId="{78422BBC-17E2-41D6-82C9-C5229C29233B}" dt="2023-03-08T10:50:33.354" v="546" actId="1076"/>
          <ac:picMkLst>
            <pc:docMk/>
            <pc:sldMk cId="1299595318" sldId="257"/>
            <ac:picMk id="5" creationId="{24D5D3CB-7A21-4577-A941-0B401DDE7FF5}"/>
          </ac:picMkLst>
        </pc:picChg>
      </pc:sldChg>
      <pc:sldChg chg="modSp mod">
        <pc:chgData name="Szucs-Tarnavolgyi,Lidia (AH GCB Pet) BI-HU-B" userId="8bc45d3c-0da8-4823-aaf7-c2527e7ab467" providerId="ADAL" clId="{78422BBC-17E2-41D6-82C9-C5229C29233B}" dt="2023-03-08T10:50:15.414" v="545" actId="20577"/>
        <pc:sldMkLst>
          <pc:docMk/>
          <pc:sldMk cId="1866216667" sldId="258"/>
        </pc:sldMkLst>
        <pc:spChg chg="mod">
          <ac:chgData name="Szucs-Tarnavolgyi,Lidia (AH GCB Pet) BI-HU-B" userId="8bc45d3c-0da8-4823-aaf7-c2527e7ab467" providerId="ADAL" clId="{78422BBC-17E2-41D6-82C9-C5229C29233B}" dt="2023-03-08T10:50:15.414" v="545" actId="20577"/>
          <ac:spMkLst>
            <pc:docMk/>
            <pc:sldMk cId="1866216667" sldId="258"/>
            <ac:spMk id="3" creationId="{63D2530B-E5AF-4ACA-99EA-F904ED368CB4}"/>
          </ac:spMkLst>
        </pc:spChg>
      </pc:sldChg>
      <pc:sldChg chg="addSp delSp modSp mod">
        <pc:chgData name="Szucs-Tarnavolgyi,Lidia (AH GCB Pet) BI-HU-B" userId="8bc45d3c-0da8-4823-aaf7-c2527e7ab467" providerId="ADAL" clId="{78422BBC-17E2-41D6-82C9-C5229C29233B}" dt="2023-03-08T08:55:43.155" v="118" actId="20577"/>
        <pc:sldMkLst>
          <pc:docMk/>
          <pc:sldMk cId="2342387076" sldId="2147471859"/>
        </pc:sldMkLst>
        <pc:spChg chg="add del">
          <ac:chgData name="Szucs-Tarnavolgyi,Lidia (AH GCB Pet) BI-HU-B" userId="8bc45d3c-0da8-4823-aaf7-c2527e7ab467" providerId="ADAL" clId="{78422BBC-17E2-41D6-82C9-C5229C29233B}" dt="2023-03-08T08:50:22.429" v="43" actId="22"/>
          <ac:spMkLst>
            <pc:docMk/>
            <pc:sldMk cId="2342387076" sldId="2147471859"/>
            <ac:spMk id="6" creationId="{6E08D5FA-77C9-49D1-B66D-49F2C930C99E}"/>
          </ac:spMkLst>
        </pc:spChg>
        <pc:spChg chg="add del mod">
          <ac:chgData name="Szucs-Tarnavolgyi,Lidia (AH GCB Pet) BI-HU-B" userId="8bc45d3c-0da8-4823-aaf7-c2527e7ab467" providerId="ADAL" clId="{78422BBC-17E2-41D6-82C9-C5229C29233B}" dt="2023-03-08T08:50:29.059" v="47" actId="22"/>
          <ac:spMkLst>
            <pc:docMk/>
            <pc:sldMk cId="2342387076" sldId="2147471859"/>
            <ac:spMk id="8" creationId="{C46EFDCC-0251-4EF7-88CD-C3AE1D76FCC8}"/>
          </ac:spMkLst>
        </pc:spChg>
        <pc:spChg chg="mod">
          <ac:chgData name="Szucs-Tarnavolgyi,Lidia (AH GCB Pet) BI-HU-B" userId="8bc45d3c-0da8-4823-aaf7-c2527e7ab467" providerId="ADAL" clId="{78422BBC-17E2-41D6-82C9-C5229C29233B}" dt="2023-03-08T08:55:43.155" v="118" actId="20577"/>
          <ac:spMkLst>
            <pc:docMk/>
            <pc:sldMk cId="2342387076" sldId="2147471859"/>
            <ac:spMk id="10" creationId="{A955CDF4-0FE7-47C6-ABB0-5C4063C03BF2}"/>
          </ac:spMkLst>
        </pc:spChg>
        <pc:picChg chg="add del mod">
          <ac:chgData name="Szucs-Tarnavolgyi,Lidia (AH GCB Pet) BI-HU-B" userId="8bc45d3c-0da8-4823-aaf7-c2527e7ab467" providerId="ADAL" clId="{78422BBC-17E2-41D6-82C9-C5229C29233B}" dt="2023-03-08T08:52:57.106" v="96" actId="478"/>
          <ac:picMkLst>
            <pc:docMk/>
            <pc:sldMk cId="2342387076" sldId="2147471859"/>
            <ac:picMk id="9" creationId="{D35DCF89-D3A9-4A20-B937-F8D373D48CF7}"/>
          </ac:picMkLst>
        </pc:picChg>
        <pc:picChg chg="add del mod">
          <ac:chgData name="Szucs-Tarnavolgyi,Lidia (AH GCB Pet) BI-HU-B" userId="8bc45d3c-0da8-4823-aaf7-c2527e7ab467" providerId="ADAL" clId="{78422BBC-17E2-41D6-82C9-C5229C29233B}" dt="2023-03-08T08:52:41.932" v="94" actId="22"/>
          <ac:picMkLst>
            <pc:docMk/>
            <pc:sldMk cId="2342387076" sldId="2147471859"/>
            <ac:picMk id="12" creationId="{E45F0144-063A-4EFA-9647-3E04BC55C688}"/>
          </ac:picMkLst>
        </pc:picChg>
        <pc:picChg chg="add mod modCrop">
          <ac:chgData name="Szucs-Tarnavolgyi,Lidia (AH GCB Pet) BI-HU-B" userId="8bc45d3c-0da8-4823-aaf7-c2527e7ab467" providerId="ADAL" clId="{78422BBC-17E2-41D6-82C9-C5229C29233B}" dt="2023-03-08T08:55:29.749" v="116" actId="1076"/>
          <ac:picMkLst>
            <pc:docMk/>
            <pc:sldMk cId="2342387076" sldId="2147471859"/>
            <ac:picMk id="14" creationId="{DBC2C452-F91E-4A8B-B47F-0CC9B00DC0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7B70-15C5-4B84-8E8F-CACBB10C4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C3FCF-908C-43EB-814B-D8D266CD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A9748-5354-4091-91FD-C0C5E14C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5937F-DD75-4E67-AACF-AFBD719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9C042-C418-4323-95DB-1D7771B4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36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68F0-1AA7-42FC-A301-28D5D944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3A4FA-768E-414C-94D5-9EC4193A1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D0533-0FDD-4E5A-9D34-3B601DB3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7BEA2-87F1-4B4D-8F7C-CAF6EEB3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E9490-F573-41CC-92D3-619D2E4C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71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8B823-22C6-4C4B-9DD2-BDCC6CDF5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0E707-6C58-445A-959B-874FD80F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34BD9-3E4A-4343-B7DE-D2ABD799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7BF5B-8982-4665-957E-D2329886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B1314-FC0C-44A0-B653-1EFFE121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8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small fo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067200"/>
            <a:ext cx="12192000" cy="79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0" dirty="0"/>
          </a:p>
        </p:txBody>
      </p:sp>
      <p:sp>
        <p:nvSpPr>
          <p:cNvPr id="6" name="Rechteck 5"/>
          <p:cNvSpPr/>
          <p:nvPr userDrawn="1"/>
        </p:nvSpPr>
        <p:spPr>
          <a:xfrm>
            <a:off x="1" y="6271200"/>
            <a:ext cx="12192001" cy="586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480000" y="6091085"/>
            <a:ext cx="8640000" cy="164148"/>
          </a:xfrm>
          <a:prstGeom prst="rect">
            <a:avLst/>
          </a:prstGeom>
        </p:spPr>
        <p:txBody>
          <a:bodyPr lIns="0" tIns="0" rIns="0" bIns="0"/>
          <a:lstStyle>
            <a:lvl1pPr>
              <a:defRPr sz="1067">
                <a:solidFill>
                  <a:srgbClr val="003366"/>
                </a:solidFill>
                <a:latin typeface="+mj-lt"/>
              </a:defRPr>
            </a:lvl1pPr>
          </a:lstStyle>
          <a:p>
            <a:r>
              <a:rPr lang="en-GB" dirty="0"/>
              <a:t>Presentation title, date, author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3"/>
          </p:nvPr>
        </p:nvSpPr>
        <p:spPr>
          <a:xfrm>
            <a:off x="11260667" y="6082618"/>
            <a:ext cx="448396" cy="16414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3366"/>
                </a:solidFill>
                <a:latin typeface="+mj-lt"/>
              </a:defRPr>
            </a:lvl1pPr>
          </a:lstStyle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0000" y="1152000"/>
            <a:ext cx="11232000" cy="4800000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433138"/>
            <a:ext cx="11232000" cy="310861"/>
          </a:xfrm>
        </p:spPr>
        <p:txBody>
          <a:bodyPr anchor="b" anchorCtr="0"/>
          <a:lstStyle>
            <a:lvl1pPr>
              <a:defRPr sz="2133" cap="all" spc="6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</a:t>
            </a:r>
            <a:r>
              <a:rPr lang="en-GB" noProof="0"/>
              <a:t>add</a:t>
            </a:r>
            <a:r>
              <a:rPr lang="en-GB"/>
              <a:t> headline</a:t>
            </a:r>
          </a:p>
        </p:txBody>
      </p:sp>
      <p:pic>
        <p:nvPicPr>
          <p:cNvPr id="1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600" y="6388801"/>
            <a:ext cx="1191771" cy="359665"/>
          </a:xfrm>
          <a:prstGeom prst="rect">
            <a:avLst/>
          </a:prstGeom>
        </p:spPr>
      </p:pic>
      <p:pic>
        <p:nvPicPr>
          <p:cNvPr id="14" name="Grafi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3" b="10257"/>
          <a:stretch/>
        </p:blipFill>
        <p:spPr>
          <a:xfrm>
            <a:off x="347900" y="6273600"/>
            <a:ext cx="2293625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4258733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GB" sz="1867" noProof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4703010"/>
            <a:ext cx="11232000" cy="615553"/>
          </a:xfrm>
        </p:spPr>
        <p:txBody>
          <a:bodyPr wrap="square" lIns="0">
            <a:spAutoFit/>
          </a:bodyPr>
          <a:lstStyle>
            <a:lvl1pPr>
              <a:spcBef>
                <a:spcPts val="0"/>
              </a:spcBef>
              <a:defRPr sz="4000" spc="4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5325968"/>
            <a:ext cx="11232000" cy="28725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BISansCond" panose="02000006050000020004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subline</a:t>
            </a:r>
          </a:p>
        </p:txBody>
      </p:sp>
      <p:sp>
        <p:nvSpPr>
          <p:cNvPr id="21" name="Rechteck 20"/>
          <p:cNvSpPr/>
          <p:nvPr/>
        </p:nvSpPr>
        <p:spPr>
          <a:xfrm>
            <a:off x="1" y="6271200"/>
            <a:ext cx="12192001" cy="586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noProof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00" y="6271200"/>
            <a:ext cx="2293625" cy="5868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49" y="6390757"/>
            <a:ext cx="1191771" cy="3596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0"/>
            <a:ext cx="12192000" cy="4258733"/>
          </a:xfrm>
          <a:prstGeom prst="rect">
            <a:avLst/>
          </a:prstGeom>
          <a:solidFill>
            <a:srgbClr val="003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GB" sz="1867" noProof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" y="6271200"/>
            <a:ext cx="12192001" cy="586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noProof="0"/>
          </a:p>
        </p:txBody>
      </p:sp>
      <p:pic>
        <p:nvPicPr>
          <p:cNvPr id="14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600" y="6388801"/>
            <a:ext cx="1191771" cy="359665"/>
          </a:xfrm>
          <a:prstGeom prst="rect">
            <a:avLst/>
          </a:prstGeom>
        </p:spPr>
      </p:pic>
      <p:pic>
        <p:nvPicPr>
          <p:cNvPr id="15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3" b="10257"/>
          <a:stretch/>
        </p:blipFill>
        <p:spPr>
          <a:xfrm>
            <a:off x="347900" y="6273600"/>
            <a:ext cx="2293625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CF70-6E94-42CA-B9C7-E9788F97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4EDA7-418A-41D3-8549-36FA1F20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5B59-57D3-4A60-8F85-D4794889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B1238-A18D-445F-9B37-08D66C72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262FC-F97C-4308-A590-F6568324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37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F68C-51BC-404F-838B-F6265062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779C0-7F52-45EC-8A4E-D13071E33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87C86-9952-408A-9982-D7FD844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8011C-5769-4152-88B2-50638A71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EB529-06B1-464B-A622-A910C9A7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47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2351-CE9E-4F11-A229-68BDCBD2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3AA9B-C270-4564-8847-1F62225B8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4294D-3AC6-4212-A76A-26B614C34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1B17-4764-41EF-B6CE-245C7C77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46ED4-52BF-49B0-8BF3-1847E8B0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BE085-80AF-4952-B77D-9095F1A1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67B2-A486-4ED6-89AF-8B52DE2C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9233C-8201-41E1-9220-4B101000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7B153-C25D-4AD4-80E5-1FFF954AF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7A857-25C6-4FBC-8456-6F1E79E03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7E182-1B61-495B-A5BC-66DDBB900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124CBB-8E9B-4C6A-8299-939EB448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F8AC6-B037-49BA-A456-250DAE89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A4802-9B8C-47DE-90E6-BE4FA941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92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F56D-0B9A-4432-BD9E-064A1C6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ED90D-BCED-4A9B-A493-2117BC79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588F4-C09F-40DD-965D-A7AA3288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C8E6C-447F-4DAC-894F-3ED6489A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6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96FBD-F2D8-476E-8745-F16E3600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57248-2F58-494E-99C9-410034A0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44836-2928-479A-9F90-F5767A5A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66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212C-7C99-45D5-87FE-12C4726A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6903D-5560-43FF-9771-6C46D152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501A9-11A0-42FF-9B40-42D489031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FA461-48A9-4F6C-B690-C731457F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672B3-0FC4-4829-AFDA-98C5D3E5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F4B31-525A-4431-86A8-18860A5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55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AEBC-AC6D-4130-A19D-3AE6373A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F4FD9-E7A8-4719-96DA-1465B02B5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15549-CD17-4330-A18A-9D61245EC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A102F-8839-4484-8BC8-DACB3DA4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700C0-CB34-4D47-98A7-003595D0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0474F-61C1-4640-9E9A-CDB9CA13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33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0D62F-1A4D-4A20-8FC5-CA793BE1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BDE1C-F040-4138-B1A3-6581838F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78CF-DE49-4D4D-92F5-7928C0B44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B42F9-BB38-4814-9B52-ED2FE119BE21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06C8-D7EC-4C6C-A66C-58CA90FB8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98D57-6CB3-4CB3-96BB-280B5B020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3095-F9D9-4CD3-B0B4-4BA31304CD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2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5CDF4-0FE7-47C6-ABB0-5C4063C03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00" y="4989239"/>
            <a:ext cx="11232000" cy="535531"/>
          </a:xfrm>
        </p:spPr>
        <p:txBody>
          <a:bodyPr/>
          <a:lstStyle/>
          <a:p>
            <a:r>
              <a:rPr lang="hu-HU" sz="3200" dirty="0"/>
              <a:t>FACEBOOK SZÖVEGJAVASLATOK</a:t>
            </a:r>
            <a:endParaRPr lang="de-AT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C0ED0-407F-4DCF-B24E-CCB5A93A42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2738" y="6083300"/>
            <a:ext cx="449262" cy="163513"/>
          </a:xfrm>
        </p:spPr>
        <p:txBody>
          <a:bodyPr/>
          <a:lstStyle/>
          <a:p>
            <a:fld id="{143B55C4-4F5A-416B-997D-6CE47EB0A945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4" name="Picture 13" descr="Graphical user interface, diagram, application, Teams&#10;&#10;Description automatically generated">
            <a:extLst>
              <a:ext uri="{FF2B5EF4-FFF2-40B4-BE49-F238E27FC236}">
                <a16:creationId xmlns:a16="http://schemas.microsoft.com/office/drawing/2014/main" id="{DBC2C452-F91E-4A8B-B47F-0CC9B00DC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r="12263"/>
          <a:stretch/>
        </p:blipFill>
        <p:spPr>
          <a:xfrm>
            <a:off x="120105" y="420228"/>
            <a:ext cx="11951789" cy="34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18B9-C71C-45AC-B76E-28A311EE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152000"/>
            <a:ext cx="11232000" cy="963330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Tudtad, hogy a szívférgesség a kölyökkutyákra is veszélyt jelent? A jó hír, hogy 7 hónapos kor alatt a védekezés megkezdéséhez nem kell szívféreg szűrést végezni!</a:t>
            </a:r>
          </a:p>
          <a:p>
            <a:pPr marL="0" indent="0">
              <a:buNone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Látogass el rendelőnkbe, hogy elláthassunk tanácsokkal és megkezdjük a védekezést, akár már 8 hetes kortól!</a:t>
            </a:r>
            <a:endParaRPr lang="hu-H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EA8031-E61F-419C-9161-CE3E5AA3C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Kölyökkutya</a:t>
            </a:r>
          </a:p>
        </p:txBody>
      </p:sp>
      <p:pic>
        <p:nvPicPr>
          <p:cNvPr id="5" name="Picture 4" descr="A picture containing text, mammal, dog&#10;&#10;Description automatically generated">
            <a:extLst>
              <a:ext uri="{FF2B5EF4-FFF2-40B4-BE49-F238E27FC236}">
                <a16:creationId xmlns:a16="http://schemas.microsoft.com/office/drawing/2014/main" id="{24D5D3CB-7A21-4577-A941-0B401DDE7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05" y="2229630"/>
            <a:ext cx="3769995" cy="37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530B-E5AF-4ACA-99EA-F904ED36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152000"/>
            <a:ext cx="11232000" cy="1181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Szeretnénk felhívni figyelmeteket a szívférgesség problémájára! A szúnyogok terjesztette betegség életveszélyes lehet, és sajnos Magyarországon is egyre gyakoribb. A védekezés megkezdése előtt szükséges szívférgességre tesztelni a kutyákat, kizárólag negatív eredmény esetén kezdhető meg a védekezés. </a:t>
            </a:r>
          </a:p>
          <a:p>
            <a:pPr marL="0" indent="0">
              <a:buNone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Szeretettel várunk a rendelőnkben!</a:t>
            </a:r>
            <a:endParaRPr lang="hu-H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76AB5B-3874-4950-BF34-1808A58FD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Felnőtt kutya</a:t>
            </a:r>
          </a:p>
        </p:txBody>
      </p:sp>
      <p:pic>
        <p:nvPicPr>
          <p:cNvPr id="7" name="Picture 6" descr="A picture containing text, dog, mammal&#10;&#10;Description automatically generated">
            <a:extLst>
              <a:ext uri="{FF2B5EF4-FFF2-40B4-BE49-F238E27FC236}">
                <a16:creationId xmlns:a16="http://schemas.microsoft.com/office/drawing/2014/main" id="{D6A0BE4A-778B-4AE6-A295-8CF4FE7CF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2333624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BISansCond</vt:lpstr>
      <vt:lpstr>Calibri</vt:lpstr>
      <vt:lpstr>Calibri Light</vt:lpstr>
      <vt:lpstr>Office Theme</vt:lpstr>
      <vt:lpstr>FACEBOOK SZÖVEGJAVASLATOK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PRAXISTÁMOGATÓ PROGRAM SZÍVFÉRGESSÉG KAMPÁNY FACEBOOK SZÖVEGJAVASLATOK</dc:title>
  <dc:creator>Szucs-Tarnavolgyi,Lidia (AH GCB Pet) BI-HU-B</dc:creator>
  <cp:lastModifiedBy>Szucs-Tarnavolgyi,Lidia (AH GCB Pet) BI-HU-B</cp:lastModifiedBy>
  <cp:revision>1</cp:revision>
  <dcterms:created xsi:type="dcterms:W3CDTF">2023-03-08T08:44:16Z</dcterms:created>
  <dcterms:modified xsi:type="dcterms:W3CDTF">2023-03-08T10:50:33Z</dcterms:modified>
</cp:coreProperties>
</file>